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embeddedFontLst>
    <p:embeddedFont>
      <p:font typeface="Economica"/>
      <p:regular r:id="rId12"/>
      <p:bold r:id="rId13"/>
      <p:italic r:id="rId14"/>
      <p:boldItalic r:id="rId15"/>
    </p:embeddedFont>
    <p:embeddedFont>
      <p:font typeface="Lexend Light"/>
      <p:regular r:id="rId16"/>
      <p:bold r:id="rId17"/>
    </p:embeddedFont>
    <p:embeddedFont>
      <p:font typeface="Linden Hill"/>
      <p:regular r:id="rId18"/>
      <p:italic r:id="rId19"/>
    </p:embeddedFont>
    <p:embeddedFont>
      <p:font typeface="Lexend ExtraLight"/>
      <p:regular r:id="rId20"/>
      <p:bold r:id="rId21"/>
    </p:embeddedFont>
    <p:embeddedFont>
      <p:font typeface="Lexend"/>
      <p:regular r:id="rId22"/>
      <p:bold r:id="rId23"/>
    </p:embeddedFont>
    <p:embeddedFont>
      <p:font typeface="Open Sans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ExtraLight-regular.fntdata"/><Relationship Id="rId22" Type="http://schemas.openxmlformats.org/officeDocument/2006/relationships/font" Target="fonts/Lexend-regular.fntdata"/><Relationship Id="rId21" Type="http://schemas.openxmlformats.org/officeDocument/2006/relationships/font" Target="fonts/LexendExtraLight-bold.fntdata"/><Relationship Id="rId24" Type="http://schemas.openxmlformats.org/officeDocument/2006/relationships/font" Target="fonts/OpenSans-regular.fntdata"/><Relationship Id="rId23" Type="http://schemas.openxmlformats.org/officeDocument/2006/relationships/font" Target="fonts/Lexend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penSans-italic.fntdata"/><Relationship Id="rId25" Type="http://schemas.openxmlformats.org/officeDocument/2006/relationships/font" Target="fonts/OpenSans-bold.fntdata"/><Relationship Id="rId27" Type="http://schemas.openxmlformats.org/officeDocument/2006/relationships/font" Target="fonts/OpenSans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Economica-bold.fntdata"/><Relationship Id="rId12" Type="http://schemas.openxmlformats.org/officeDocument/2006/relationships/font" Target="fonts/Economica-regular.fntdata"/><Relationship Id="rId15" Type="http://schemas.openxmlformats.org/officeDocument/2006/relationships/font" Target="fonts/Economica-boldItalic.fntdata"/><Relationship Id="rId14" Type="http://schemas.openxmlformats.org/officeDocument/2006/relationships/font" Target="fonts/Economica-italic.fntdata"/><Relationship Id="rId17" Type="http://schemas.openxmlformats.org/officeDocument/2006/relationships/font" Target="fonts/LexendLight-bold.fntdata"/><Relationship Id="rId16" Type="http://schemas.openxmlformats.org/officeDocument/2006/relationships/font" Target="fonts/LexendLight-regular.fntdata"/><Relationship Id="rId19" Type="http://schemas.openxmlformats.org/officeDocument/2006/relationships/font" Target="fonts/LindenHill-italic.fntdata"/><Relationship Id="rId18" Type="http://schemas.openxmlformats.org/officeDocument/2006/relationships/font" Target="fonts/LindenHill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89a7e5f176_0_6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89a7e5f176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c75a1ef894_0_2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c75a1ef89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c75a1ef894_0_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c75a1ef894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c75a1ef894_0_14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c75a1ef894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c75a1ef894_0_2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c75a1ef89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34413" y="913183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6227950" y="4563121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925674"/>
            <a:ext cx="3054600" cy="204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Font typeface="Lexend Light"/>
              <a:buNone/>
              <a:defRPr>
                <a:latin typeface="Lexend Light"/>
                <a:ea typeface="Lexend Light"/>
                <a:cs typeface="Lexend Light"/>
                <a:sym typeface="Lexend Light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4155440"/>
            <a:ext cx="3054600" cy="9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Lexend ExtraLight"/>
              <a:buNone/>
              <a:defRPr sz="2100">
                <a:latin typeface="Lexend ExtraLight"/>
                <a:ea typeface="Lexend ExtraLight"/>
                <a:cs typeface="Lexend ExtraLight"/>
                <a:sym typeface="Lexend ExtraLigh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1276167"/>
            <a:ext cx="8520600" cy="283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4216000"/>
            <a:ext cx="8520600" cy="142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613633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4744471"/>
            <a:ext cx="1081625" cy="1499896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2408600"/>
            <a:ext cx="7596600" cy="2040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633633"/>
            <a:ext cx="8520600" cy="44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633633"/>
            <a:ext cx="3999900" cy="44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633633"/>
            <a:ext cx="3999900" cy="447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865867"/>
            <a:ext cx="2808000" cy="371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600200"/>
            <a:ext cx="5878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33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59940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239033"/>
            <a:ext cx="4045200" cy="2381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3692001"/>
            <a:ext cx="4045200" cy="20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965600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5625233"/>
            <a:ext cx="5998800" cy="79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21233"/>
            <a:ext cx="8520600" cy="1108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633633"/>
            <a:ext cx="8520600" cy="44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rt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50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ctrTitle"/>
          </p:nvPr>
        </p:nvSpPr>
        <p:spPr>
          <a:xfrm>
            <a:off x="2277375" y="1309775"/>
            <a:ext cx="4582200" cy="298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2022 Winners</a:t>
            </a:r>
            <a:endParaRPr sz="27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Wandering Words Sidewalk Poetry Competition</a:t>
            </a:r>
            <a:endParaRPr sz="2500"/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9775" y="4823650"/>
            <a:ext cx="4389801" cy="97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Ashley Ahlf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Muscatine YMCA</a:t>
            </a:r>
            <a:r>
              <a:rPr lang="en" sz="2000">
                <a:latin typeface="Lexend"/>
                <a:ea typeface="Lexend"/>
                <a:cs typeface="Lexend"/>
                <a:sym typeface="Lexend"/>
              </a:rPr>
              <a:t>,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228600" lvl="0" marL="2514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1823 Logan Street</a:t>
            </a:r>
            <a:r>
              <a:rPr lang="en" sz="2000">
                <a:latin typeface="Lexend Light"/>
                <a:ea typeface="Lexend Light"/>
                <a:cs typeface="Lexend Light"/>
                <a:sym typeface="Lexend Light"/>
              </a:rPr>
              <a:t> </a:t>
            </a:r>
            <a:endParaRPr sz="2000"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69" name="Google Shape;69;p14"/>
          <p:cNvSpPr txBox="1"/>
          <p:nvPr/>
        </p:nvSpPr>
        <p:spPr>
          <a:xfrm>
            <a:off x="1719675" y="909975"/>
            <a:ext cx="6044100" cy="4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She so longed to do everything,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Every hobby and skill, 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She wanted to do it all.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	   And people saw her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And thought she was happy,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But she was just filling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A void where happiness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Was supposed to be.</a:t>
            </a:r>
            <a:endParaRPr sz="2400">
              <a:solidFill>
                <a:schemeClr val="dk1"/>
              </a:solidFill>
              <a:latin typeface="Linden Hill"/>
              <a:ea typeface="Linden Hill"/>
              <a:cs typeface="Linden Hill"/>
              <a:sym typeface="Linden Hil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Yvonne Breiner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Muscatine Aquatic Center,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228600" lvl="0" marL="2514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1 Park Drive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Our lives are akin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to the Mississippi River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Sometimes messy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often muddy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wildly unpredictable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infinitely complex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poignant and beautiful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Embrace what comes next!</a:t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Ciara Burkamper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Muscatine YMCA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457200" lvl="0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1823 Logan Street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Dandelions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from weeds to wishes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from burdens to blessings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so delicate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as they float in the wind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Going where they’re blown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arriving where they will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685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chemeClr val="dk1"/>
              </a:solidFill>
              <a:latin typeface="Linden Hill"/>
              <a:ea typeface="Linden Hill"/>
              <a:cs typeface="Linden Hill"/>
              <a:sym typeface="Linden Hil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Annette Matjucha Hovland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Contrary Brewing Co.</a:t>
            </a:r>
            <a:r>
              <a:rPr lang="en" sz="2000">
                <a:latin typeface="Lexend"/>
                <a:ea typeface="Lexend"/>
                <a:cs typeface="Lexend"/>
                <a:sym typeface="Lexend"/>
              </a:rPr>
              <a:t>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228600" lvl="0" marL="1143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			411 West Mississippi Drive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0" lvl="0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Tugboats chug upriver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Moonlit ripples tap shore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Bold train solos blare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My steps quicken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keeping time with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this swing tune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My path lit by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 string of pearls</a:t>
            </a:r>
            <a:endParaRPr sz="2400">
              <a:solidFill>
                <a:schemeClr val="dk1"/>
              </a:solidFill>
              <a:latin typeface="Linden Hill"/>
              <a:ea typeface="Linden Hill"/>
              <a:cs typeface="Linden Hill"/>
              <a:sym typeface="Linden Hil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/>
          <p:nvPr>
            <p:ph idx="1" type="body"/>
          </p:nvPr>
        </p:nvSpPr>
        <p:spPr>
          <a:xfrm>
            <a:off x="909800" y="4569875"/>
            <a:ext cx="7351200" cy="191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Linden Hill"/>
              <a:ea typeface="Linden Hill"/>
              <a:cs typeface="Linden Hill"/>
              <a:sym typeface="Linden Hill"/>
            </a:endParaRPr>
          </a:p>
          <a:p>
            <a:pPr indent="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Lexend"/>
                <a:ea typeface="Lexend"/>
                <a:cs typeface="Lexend"/>
                <a:sym typeface="Lexend"/>
              </a:rPr>
              <a:t>Rachel Roeth</a:t>
            </a:r>
            <a:endParaRPr sz="24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Poem Location:	Muscatine Community College, 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  <a:p>
            <a:pPr indent="457200" lvl="0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latin typeface="Lexend"/>
                <a:ea typeface="Lexend"/>
                <a:cs typeface="Lexend"/>
                <a:sym typeface="Lexend"/>
              </a:rPr>
              <a:t>152 Colorado Street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2141725" y="909975"/>
            <a:ext cx="5094600" cy="464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He sings my name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While I sleep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Oh the melody!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I will laugh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and cry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and dance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Long before I wake  </a:t>
            </a:r>
            <a:endParaRPr sz="2400">
              <a:solidFill>
                <a:srgbClr val="222222"/>
              </a:solidFill>
              <a:highlight>
                <a:srgbClr val="FFFFFF"/>
              </a:highlight>
              <a:latin typeface="Lexend"/>
              <a:ea typeface="Lexend"/>
              <a:cs typeface="Lexend"/>
              <a:sym typeface="Lexend"/>
            </a:endParaRPr>
          </a:p>
          <a:p>
            <a:pPr indent="0" lvl="0" marL="685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222222"/>
                </a:solidFill>
                <a:highlight>
                  <a:srgbClr val="FFFFFF"/>
                </a:highlight>
                <a:latin typeface="Lexend"/>
                <a:ea typeface="Lexend"/>
                <a:cs typeface="Lexend"/>
                <a:sym typeface="Lexend"/>
              </a:rPr>
              <a:t>And hear He knows me</a:t>
            </a:r>
            <a:endParaRPr sz="2400">
              <a:solidFill>
                <a:schemeClr val="dk1"/>
              </a:solidFill>
              <a:latin typeface="Linden Hill"/>
              <a:ea typeface="Linden Hill"/>
              <a:cs typeface="Linden Hill"/>
              <a:sym typeface="Linden Hil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