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embeddedFontLst>
    <p:embeddedFont>
      <p:font typeface="Economica"/>
      <p:regular r:id="rId12"/>
      <p:bold r:id="rId13"/>
      <p:italic r:id="rId14"/>
      <p:boldItalic r:id="rId15"/>
    </p:embeddedFont>
    <p:embeddedFont>
      <p:font typeface="Lexend Light"/>
      <p:regular r:id="rId16"/>
      <p:bold r:id="rId17"/>
    </p:embeddedFont>
    <p:embeddedFont>
      <p:font typeface="Linden Hill"/>
      <p:regular r:id="rId18"/>
      <p:italic r:id="rId19"/>
    </p:embeddedFont>
    <p:embeddedFont>
      <p:font typeface="Lexend ExtraLight"/>
      <p:regular r:id="rId20"/>
      <p:bold r:id="rId21"/>
    </p:embeddedFont>
    <p:embeddedFont>
      <p:font typeface="Lexend"/>
      <p:regular r:id="rId22"/>
      <p:bold r:id="rId23"/>
    </p:embeddedFont>
    <p:embeddedFont>
      <p:font typeface="Open Sans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exendExtraLight-regular.fntdata"/><Relationship Id="rId22" Type="http://schemas.openxmlformats.org/officeDocument/2006/relationships/font" Target="fonts/Lexend-regular.fntdata"/><Relationship Id="rId21" Type="http://schemas.openxmlformats.org/officeDocument/2006/relationships/font" Target="fonts/LexendExtraLight-bold.fntdata"/><Relationship Id="rId24" Type="http://schemas.openxmlformats.org/officeDocument/2006/relationships/font" Target="fonts/OpenSans-regular.fntdata"/><Relationship Id="rId23" Type="http://schemas.openxmlformats.org/officeDocument/2006/relationships/font" Target="fonts/Lexen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penSans-italic.fntdata"/><Relationship Id="rId25" Type="http://schemas.openxmlformats.org/officeDocument/2006/relationships/font" Target="fonts/OpenSans-bold.fntdata"/><Relationship Id="rId27" Type="http://schemas.openxmlformats.org/officeDocument/2006/relationships/font" Target="fonts/Open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conomica-bold.fntdata"/><Relationship Id="rId12" Type="http://schemas.openxmlformats.org/officeDocument/2006/relationships/font" Target="fonts/Economica-regular.fntdata"/><Relationship Id="rId15" Type="http://schemas.openxmlformats.org/officeDocument/2006/relationships/font" Target="fonts/Economica-boldItalic.fntdata"/><Relationship Id="rId14" Type="http://schemas.openxmlformats.org/officeDocument/2006/relationships/font" Target="fonts/Economica-italic.fntdata"/><Relationship Id="rId17" Type="http://schemas.openxmlformats.org/officeDocument/2006/relationships/font" Target="fonts/LexendLight-bold.fntdata"/><Relationship Id="rId16" Type="http://schemas.openxmlformats.org/officeDocument/2006/relationships/font" Target="fonts/LexendLight-regular.fntdata"/><Relationship Id="rId19" Type="http://schemas.openxmlformats.org/officeDocument/2006/relationships/font" Target="fonts/LindenHill-italic.fntdata"/><Relationship Id="rId18" Type="http://schemas.openxmlformats.org/officeDocument/2006/relationships/font" Target="fonts/LindenHill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89a7e5f176_0_6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89a7e5f176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c75a1ef894_0_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c75a1ef89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75a1ef894_0_14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c75a1ef894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c75a1ef894_0_2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c75a1ef894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c75a1ef894_0_2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c75a1ef89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34413" y="913183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227950" y="4563121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925674"/>
            <a:ext cx="3054600" cy="204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4155440"/>
            <a:ext cx="3054600" cy="9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Lexend ExtraLight"/>
              <a:buNone/>
              <a:defRPr sz="2100">
                <a:latin typeface="Lexend ExtraLight"/>
                <a:ea typeface="Lexend ExtraLight"/>
                <a:cs typeface="Lexend ExtraLight"/>
                <a:sym typeface="Lexend ExtraLigh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1276167"/>
            <a:ext cx="8520600" cy="283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4216000"/>
            <a:ext cx="8520600" cy="14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613633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4744471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2408600"/>
            <a:ext cx="7596600" cy="204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421233"/>
            <a:ext cx="8520600" cy="110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633633"/>
            <a:ext cx="8520600" cy="447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421233"/>
            <a:ext cx="8520600" cy="110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633633"/>
            <a:ext cx="3999900" cy="447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633633"/>
            <a:ext cx="3999900" cy="447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421233"/>
            <a:ext cx="8520600" cy="110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865867"/>
            <a:ext cx="2808000" cy="37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600200"/>
            <a:ext cx="5878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33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1239033"/>
            <a:ext cx="4045200" cy="238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3692001"/>
            <a:ext cx="4045200" cy="20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5625233"/>
            <a:ext cx="5998800" cy="79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21233"/>
            <a:ext cx="8520600" cy="1108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633633"/>
            <a:ext cx="8520600" cy="44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50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2277375" y="1309775"/>
            <a:ext cx="4582200" cy="298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2021 Winners</a:t>
            </a:r>
            <a:endParaRPr sz="27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Wandering Words Sidewalk Poetry Competition</a:t>
            </a:r>
            <a:endParaRPr sz="2500"/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9775" y="4823650"/>
            <a:ext cx="4389801" cy="97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Josh Glasson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behind Edward Jones Investments</a:t>
            </a:r>
            <a:r>
              <a:rPr lang="en" sz="2000">
                <a:latin typeface="Lexend"/>
                <a:ea typeface="Lexend"/>
                <a:cs typeface="Lexend"/>
                <a:sym typeface="Lexend"/>
              </a:rPr>
              <a:t>,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228600" lvl="0" marL="2514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100 East Second Street</a:t>
            </a:r>
            <a:r>
              <a:rPr lang="en" sz="2000">
                <a:latin typeface="Lexend Light"/>
                <a:ea typeface="Lexend Light"/>
                <a:cs typeface="Lexend Light"/>
                <a:sym typeface="Lexend Light"/>
              </a:rPr>
              <a:t> </a:t>
            </a:r>
            <a:endParaRPr sz="200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1719675" y="909975"/>
            <a:ext cx="6044100" cy="4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Each passing moment, 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Full of eternal hope 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And </a:t>
            </a: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infinite</a:t>
            </a: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possibility,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	   May be loved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Or feared.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Pause here a moment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And dream.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Deanna Hargrave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Muscatine Soccer Complex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457200" lvl="0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401 South Houser Street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2141725" y="909975"/>
            <a:ext cx="5094600" cy="4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   Melting ice cream clouds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Sliding syrup reds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Periwinkle layers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Served in a dish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Of silhouetted trees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Muscatine sunsets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Food for my soul– 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Mmmmm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Linden Hill"/>
              <a:ea typeface="Linden Hill"/>
              <a:cs typeface="Linden Hill"/>
              <a:sym typeface="Linden Hil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Kathy McConnaha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Muscatine County Courthouse</a:t>
            </a:r>
            <a:r>
              <a:rPr lang="en" sz="2000">
                <a:latin typeface="Lexend"/>
                <a:ea typeface="Lexend"/>
                <a:cs typeface="Lexend"/>
                <a:sym typeface="Lexend"/>
              </a:rPr>
              <a:t>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228600" lvl="0" marL="1143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			401 East Third Street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2141725" y="909975"/>
            <a:ext cx="5094600" cy="4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Opened eyes look around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 friendly community 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In a little town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 bridge that connects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Pearls light the way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An overlook to sit atop 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As sun fades from the day </a:t>
            </a:r>
            <a:endParaRPr sz="2400">
              <a:solidFill>
                <a:schemeClr val="dk1"/>
              </a:solidFill>
              <a:latin typeface="Linden Hill"/>
              <a:ea typeface="Linden Hill"/>
              <a:cs typeface="Linden Hill"/>
              <a:sym typeface="Linden Hil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Rachel Roeth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West side of Muscatine City Hall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457200" lvl="0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215 Sycamore Street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2141725" y="909975"/>
            <a:ext cx="5094600" cy="4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  This house sings to me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Of laughter and tears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In the years before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And yet to come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Of what grew and will grow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In soil and hearts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She is wooing me.  </a:t>
            </a:r>
            <a:endParaRPr sz="2400">
              <a:solidFill>
                <a:schemeClr val="dk1"/>
              </a:solidFill>
              <a:latin typeface="Linden Hill"/>
              <a:ea typeface="Linden Hill"/>
              <a:cs typeface="Linden Hill"/>
              <a:sym typeface="Linden Hil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Misty Urban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Boonie’s on the Avenue,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228600" lvl="0" marL="2514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214 Iowa Avenue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2141725" y="909975"/>
            <a:ext cx="5094600" cy="4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Child slips his hand in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mine, that curious small shovel, and heart hinges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open, sidewalk etched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with two-headed shadow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bodies doubled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228600" lvl="0" marL="1143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        connected,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228600" lvl="0" marL="2057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        complete.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